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6" r:id="rId2"/>
    <p:sldId id="259" r:id="rId3"/>
    <p:sldId id="282" r:id="rId4"/>
    <p:sldId id="260" r:id="rId5"/>
    <p:sldId id="265" r:id="rId6"/>
    <p:sldId id="261" r:id="rId7"/>
    <p:sldId id="266" r:id="rId8"/>
    <p:sldId id="283" r:id="rId9"/>
    <p:sldId id="284" r:id="rId10"/>
    <p:sldId id="264" r:id="rId11"/>
    <p:sldId id="285" r:id="rId12"/>
    <p:sldId id="287" r:id="rId13"/>
    <p:sldId id="267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147F5-1894-4496-B570-53AAB5D4EAAE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07DEDD4A-AAAF-46D5-ADE4-2224083D58B2}">
      <dgm:prSet phldrT="[Metin]"/>
      <dgm:spPr/>
      <dgm:t>
        <a:bodyPr/>
        <a:lstStyle/>
        <a:p>
          <a:r>
            <a:rPr lang="tr-TR" dirty="0" smtClean="0"/>
            <a:t>ÖĞRENCİ</a:t>
          </a:r>
          <a:endParaRPr lang="tr-TR" dirty="0"/>
        </a:p>
      </dgm:t>
    </dgm:pt>
    <dgm:pt modelId="{1B04BB40-C1B7-4C49-8F6F-44E7C860E3C4}" type="parTrans" cxnId="{71190D52-9116-4050-B981-06E99D801D5E}">
      <dgm:prSet/>
      <dgm:spPr/>
      <dgm:t>
        <a:bodyPr/>
        <a:lstStyle/>
        <a:p>
          <a:endParaRPr lang="tr-TR"/>
        </a:p>
      </dgm:t>
    </dgm:pt>
    <dgm:pt modelId="{16027052-43E5-40DA-AFC6-D71705CC972C}" type="sibTrans" cxnId="{71190D52-9116-4050-B981-06E99D801D5E}">
      <dgm:prSet/>
      <dgm:spPr/>
      <dgm:t>
        <a:bodyPr/>
        <a:lstStyle/>
        <a:p>
          <a:endParaRPr lang="tr-TR"/>
        </a:p>
      </dgm:t>
    </dgm:pt>
    <dgm:pt modelId="{AB46E402-B27A-41FF-B15B-63F8AA673D0B}">
      <dgm:prSet phldrT="[Metin]"/>
      <dgm:spPr/>
      <dgm:t>
        <a:bodyPr/>
        <a:lstStyle/>
        <a:p>
          <a:r>
            <a:rPr lang="tr-TR" dirty="0" smtClean="0"/>
            <a:t>ÖĞRETMEN </a:t>
          </a:r>
          <a:endParaRPr lang="tr-TR" dirty="0"/>
        </a:p>
      </dgm:t>
    </dgm:pt>
    <dgm:pt modelId="{E74700A1-0796-42E5-BF09-574953453026}" type="parTrans" cxnId="{06C1E410-F648-4518-AECA-06A74AAE7769}">
      <dgm:prSet/>
      <dgm:spPr/>
      <dgm:t>
        <a:bodyPr/>
        <a:lstStyle/>
        <a:p>
          <a:endParaRPr lang="tr-TR"/>
        </a:p>
      </dgm:t>
    </dgm:pt>
    <dgm:pt modelId="{D19CD9BB-2418-4991-BDF3-C0241FA3F3D1}" type="sibTrans" cxnId="{06C1E410-F648-4518-AECA-06A74AAE7769}">
      <dgm:prSet/>
      <dgm:spPr/>
      <dgm:t>
        <a:bodyPr/>
        <a:lstStyle/>
        <a:p>
          <a:endParaRPr lang="tr-TR"/>
        </a:p>
      </dgm:t>
    </dgm:pt>
    <dgm:pt modelId="{58CC8E83-7CBE-490B-844C-B9CE1A53EE0F}">
      <dgm:prSet phldrT="[Metin]"/>
      <dgm:spPr/>
      <dgm:t>
        <a:bodyPr/>
        <a:lstStyle/>
        <a:p>
          <a:r>
            <a:rPr lang="tr-TR" dirty="0" smtClean="0"/>
            <a:t>VELİ</a:t>
          </a:r>
          <a:endParaRPr lang="tr-TR" dirty="0"/>
        </a:p>
      </dgm:t>
    </dgm:pt>
    <dgm:pt modelId="{34DA4E6A-EBA6-4D87-BF2C-5788EA841577}" type="parTrans" cxnId="{11D51AF5-7DB4-4F2D-8B20-61BBFD86CA93}">
      <dgm:prSet/>
      <dgm:spPr/>
      <dgm:t>
        <a:bodyPr/>
        <a:lstStyle/>
        <a:p>
          <a:endParaRPr lang="tr-TR"/>
        </a:p>
      </dgm:t>
    </dgm:pt>
    <dgm:pt modelId="{57A2B7EA-9738-43F3-9A08-9D0B22429D06}" type="sibTrans" cxnId="{11D51AF5-7DB4-4F2D-8B20-61BBFD86CA93}">
      <dgm:prSet/>
      <dgm:spPr/>
      <dgm:t>
        <a:bodyPr/>
        <a:lstStyle/>
        <a:p>
          <a:endParaRPr lang="tr-TR"/>
        </a:p>
      </dgm:t>
    </dgm:pt>
    <dgm:pt modelId="{C599A2A5-0C94-4D53-85CB-A339B7B1E265}" type="pres">
      <dgm:prSet presAssocID="{77F147F5-1894-4496-B570-53AAB5D4EAA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21B3F53-B8BC-4817-9FC3-700DE67ECA58}" type="pres">
      <dgm:prSet presAssocID="{07DEDD4A-AAAF-46D5-ADE4-2224083D58B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6D74FD-6A31-4D5A-A95E-930FA40C1759}" type="pres">
      <dgm:prSet presAssocID="{07DEDD4A-AAAF-46D5-ADE4-2224083D58B2}" presName="gear1srcNode" presStyleLbl="node1" presStyleIdx="0" presStyleCnt="3"/>
      <dgm:spPr/>
      <dgm:t>
        <a:bodyPr/>
        <a:lstStyle/>
        <a:p>
          <a:endParaRPr lang="tr-TR"/>
        </a:p>
      </dgm:t>
    </dgm:pt>
    <dgm:pt modelId="{DAA91A61-350C-4058-BE98-E3A0931F39A0}" type="pres">
      <dgm:prSet presAssocID="{07DEDD4A-AAAF-46D5-ADE4-2224083D58B2}" presName="gear1dstNode" presStyleLbl="node1" presStyleIdx="0" presStyleCnt="3"/>
      <dgm:spPr/>
      <dgm:t>
        <a:bodyPr/>
        <a:lstStyle/>
        <a:p>
          <a:endParaRPr lang="tr-TR"/>
        </a:p>
      </dgm:t>
    </dgm:pt>
    <dgm:pt modelId="{D4FD3476-2600-4389-BB2C-7FD604A453FD}" type="pres">
      <dgm:prSet presAssocID="{AB46E402-B27A-41FF-B15B-63F8AA673D0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D47339-6963-443B-AA55-DE9F14D75EAC}" type="pres">
      <dgm:prSet presAssocID="{AB46E402-B27A-41FF-B15B-63F8AA673D0B}" presName="gear2srcNode" presStyleLbl="node1" presStyleIdx="1" presStyleCnt="3"/>
      <dgm:spPr/>
      <dgm:t>
        <a:bodyPr/>
        <a:lstStyle/>
        <a:p>
          <a:endParaRPr lang="tr-TR"/>
        </a:p>
      </dgm:t>
    </dgm:pt>
    <dgm:pt modelId="{313171F5-4102-40E3-90A7-1CE97BBE81A1}" type="pres">
      <dgm:prSet presAssocID="{AB46E402-B27A-41FF-B15B-63F8AA673D0B}" presName="gear2dstNode" presStyleLbl="node1" presStyleIdx="1" presStyleCnt="3"/>
      <dgm:spPr/>
      <dgm:t>
        <a:bodyPr/>
        <a:lstStyle/>
        <a:p>
          <a:endParaRPr lang="tr-TR"/>
        </a:p>
      </dgm:t>
    </dgm:pt>
    <dgm:pt modelId="{1A24DAE7-6D18-4F0F-833A-88A5B7FF9C43}" type="pres">
      <dgm:prSet presAssocID="{58CC8E83-7CBE-490B-844C-B9CE1A53EE0F}" presName="gear3" presStyleLbl="node1" presStyleIdx="2" presStyleCnt="3"/>
      <dgm:spPr/>
      <dgm:t>
        <a:bodyPr/>
        <a:lstStyle/>
        <a:p>
          <a:endParaRPr lang="tr-TR"/>
        </a:p>
      </dgm:t>
    </dgm:pt>
    <dgm:pt modelId="{81AFE28D-AAB3-46CD-AB43-5D19EFF04BE2}" type="pres">
      <dgm:prSet presAssocID="{58CC8E83-7CBE-490B-844C-B9CE1A53EE0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5C94E8-1D87-4DE6-B6CE-06A572A2BFC7}" type="pres">
      <dgm:prSet presAssocID="{58CC8E83-7CBE-490B-844C-B9CE1A53EE0F}" presName="gear3srcNode" presStyleLbl="node1" presStyleIdx="2" presStyleCnt="3"/>
      <dgm:spPr/>
      <dgm:t>
        <a:bodyPr/>
        <a:lstStyle/>
        <a:p>
          <a:endParaRPr lang="tr-TR"/>
        </a:p>
      </dgm:t>
    </dgm:pt>
    <dgm:pt modelId="{776E12C9-186B-43E4-B589-7E6CDCF701C5}" type="pres">
      <dgm:prSet presAssocID="{58CC8E83-7CBE-490B-844C-B9CE1A53EE0F}" presName="gear3dstNode" presStyleLbl="node1" presStyleIdx="2" presStyleCnt="3"/>
      <dgm:spPr/>
      <dgm:t>
        <a:bodyPr/>
        <a:lstStyle/>
        <a:p>
          <a:endParaRPr lang="tr-TR"/>
        </a:p>
      </dgm:t>
    </dgm:pt>
    <dgm:pt modelId="{D8649275-F06A-4CCF-A0F7-8C5B61A5FC45}" type="pres">
      <dgm:prSet presAssocID="{16027052-43E5-40DA-AFC6-D71705CC972C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7AE1E0E8-F483-414E-83C8-DA040E0F4F97}" type="pres">
      <dgm:prSet presAssocID="{D19CD9BB-2418-4991-BDF3-C0241FA3F3D1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91066C01-36F1-40FB-A6EA-119FB5E4C311}" type="pres">
      <dgm:prSet presAssocID="{57A2B7EA-9738-43F3-9A08-9D0B22429D06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06C1E410-F648-4518-AECA-06A74AAE7769}" srcId="{77F147F5-1894-4496-B570-53AAB5D4EAAE}" destId="{AB46E402-B27A-41FF-B15B-63F8AA673D0B}" srcOrd="1" destOrd="0" parTransId="{E74700A1-0796-42E5-BF09-574953453026}" sibTransId="{D19CD9BB-2418-4991-BDF3-C0241FA3F3D1}"/>
    <dgm:cxn modelId="{7DDF39E5-EC72-466B-A76E-1B3D7A7348F7}" type="presOf" srcId="{58CC8E83-7CBE-490B-844C-B9CE1A53EE0F}" destId="{776E12C9-186B-43E4-B589-7E6CDCF701C5}" srcOrd="3" destOrd="0" presId="urn:microsoft.com/office/officeart/2005/8/layout/gear1"/>
    <dgm:cxn modelId="{FC16277B-258C-487D-A4AA-A7C8F6F20741}" type="presOf" srcId="{07DEDD4A-AAAF-46D5-ADE4-2224083D58B2}" destId="{526D74FD-6A31-4D5A-A95E-930FA40C1759}" srcOrd="1" destOrd="0" presId="urn:microsoft.com/office/officeart/2005/8/layout/gear1"/>
    <dgm:cxn modelId="{9F24120A-F2E2-4CC1-B58F-2EF4E185800F}" type="presOf" srcId="{58CC8E83-7CBE-490B-844C-B9CE1A53EE0F}" destId="{1A24DAE7-6D18-4F0F-833A-88A5B7FF9C43}" srcOrd="0" destOrd="0" presId="urn:microsoft.com/office/officeart/2005/8/layout/gear1"/>
    <dgm:cxn modelId="{0D5A8DB4-30A5-4B42-96BD-FBE867B37E99}" type="presOf" srcId="{AB46E402-B27A-41FF-B15B-63F8AA673D0B}" destId="{72D47339-6963-443B-AA55-DE9F14D75EAC}" srcOrd="1" destOrd="0" presId="urn:microsoft.com/office/officeart/2005/8/layout/gear1"/>
    <dgm:cxn modelId="{71190D52-9116-4050-B981-06E99D801D5E}" srcId="{77F147F5-1894-4496-B570-53AAB5D4EAAE}" destId="{07DEDD4A-AAAF-46D5-ADE4-2224083D58B2}" srcOrd="0" destOrd="0" parTransId="{1B04BB40-C1B7-4C49-8F6F-44E7C860E3C4}" sibTransId="{16027052-43E5-40DA-AFC6-D71705CC972C}"/>
    <dgm:cxn modelId="{7FDD8322-9BF4-4E59-95BB-643AA1E0A1BD}" type="presOf" srcId="{16027052-43E5-40DA-AFC6-D71705CC972C}" destId="{D8649275-F06A-4CCF-A0F7-8C5B61A5FC45}" srcOrd="0" destOrd="0" presId="urn:microsoft.com/office/officeart/2005/8/layout/gear1"/>
    <dgm:cxn modelId="{B62E800B-70E1-4BB0-BF3A-21FD95B57CB2}" type="presOf" srcId="{07DEDD4A-AAAF-46D5-ADE4-2224083D58B2}" destId="{221B3F53-B8BC-4817-9FC3-700DE67ECA58}" srcOrd="0" destOrd="0" presId="urn:microsoft.com/office/officeart/2005/8/layout/gear1"/>
    <dgm:cxn modelId="{51FBED77-D755-42A4-949F-B928773B1270}" type="presOf" srcId="{58CC8E83-7CBE-490B-844C-B9CE1A53EE0F}" destId="{1F5C94E8-1D87-4DE6-B6CE-06A572A2BFC7}" srcOrd="2" destOrd="0" presId="urn:microsoft.com/office/officeart/2005/8/layout/gear1"/>
    <dgm:cxn modelId="{195F28D3-0B43-49F0-93FB-A2A96D3EFD7C}" type="presOf" srcId="{07DEDD4A-AAAF-46D5-ADE4-2224083D58B2}" destId="{DAA91A61-350C-4058-BE98-E3A0931F39A0}" srcOrd="2" destOrd="0" presId="urn:microsoft.com/office/officeart/2005/8/layout/gear1"/>
    <dgm:cxn modelId="{CF9CB8C4-0A49-48EF-9138-0220B8B34857}" type="presOf" srcId="{AB46E402-B27A-41FF-B15B-63F8AA673D0B}" destId="{313171F5-4102-40E3-90A7-1CE97BBE81A1}" srcOrd="2" destOrd="0" presId="urn:microsoft.com/office/officeart/2005/8/layout/gear1"/>
    <dgm:cxn modelId="{F2B8D5ED-8C60-4E47-8D93-BE12E462B6F6}" type="presOf" srcId="{57A2B7EA-9738-43F3-9A08-9D0B22429D06}" destId="{91066C01-36F1-40FB-A6EA-119FB5E4C311}" srcOrd="0" destOrd="0" presId="urn:microsoft.com/office/officeart/2005/8/layout/gear1"/>
    <dgm:cxn modelId="{88C75FBC-97D7-42CA-9D85-6E0E3902B24A}" type="presOf" srcId="{77F147F5-1894-4496-B570-53AAB5D4EAAE}" destId="{C599A2A5-0C94-4D53-85CB-A339B7B1E265}" srcOrd="0" destOrd="0" presId="urn:microsoft.com/office/officeart/2005/8/layout/gear1"/>
    <dgm:cxn modelId="{11D51AF5-7DB4-4F2D-8B20-61BBFD86CA93}" srcId="{77F147F5-1894-4496-B570-53AAB5D4EAAE}" destId="{58CC8E83-7CBE-490B-844C-B9CE1A53EE0F}" srcOrd="2" destOrd="0" parTransId="{34DA4E6A-EBA6-4D87-BF2C-5788EA841577}" sibTransId="{57A2B7EA-9738-43F3-9A08-9D0B22429D06}"/>
    <dgm:cxn modelId="{A67E88C6-4498-4745-AA1B-29950538C89B}" type="presOf" srcId="{58CC8E83-7CBE-490B-844C-B9CE1A53EE0F}" destId="{81AFE28D-AAB3-46CD-AB43-5D19EFF04BE2}" srcOrd="1" destOrd="0" presId="urn:microsoft.com/office/officeart/2005/8/layout/gear1"/>
    <dgm:cxn modelId="{36EE77A7-D265-4126-992F-2D621E463D3F}" type="presOf" srcId="{AB46E402-B27A-41FF-B15B-63F8AA673D0B}" destId="{D4FD3476-2600-4389-BB2C-7FD604A453FD}" srcOrd="0" destOrd="0" presId="urn:microsoft.com/office/officeart/2005/8/layout/gear1"/>
    <dgm:cxn modelId="{BAAE7A70-6A81-49C1-B2AE-BD1CA6BDEBB0}" type="presOf" srcId="{D19CD9BB-2418-4991-BDF3-C0241FA3F3D1}" destId="{7AE1E0E8-F483-414E-83C8-DA040E0F4F97}" srcOrd="0" destOrd="0" presId="urn:microsoft.com/office/officeart/2005/8/layout/gear1"/>
    <dgm:cxn modelId="{A99C8595-2BBD-40D1-83E5-A3588BEFDE92}" type="presParOf" srcId="{C599A2A5-0C94-4D53-85CB-A339B7B1E265}" destId="{221B3F53-B8BC-4817-9FC3-700DE67ECA58}" srcOrd="0" destOrd="0" presId="urn:microsoft.com/office/officeart/2005/8/layout/gear1"/>
    <dgm:cxn modelId="{6E5AE331-66C2-463F-A942-20E2DA4B75CD}" type="presParOf" srcId="{C599A2A5-0C94-4D53-85CB-A339B7B1E265}" destId="{526D74FD-6A31-4D5A-A95E-930FA40C1759}" srcOrd="1" destOrd="0" presId="urn:microsoft.com/office/officeart/2005/8/layout/gear1"/>
    <dgm:cxn modelId="{AD936C18-56FF-4FDC-BE02-96BC19F9FF4B}" type="presParOf" srcId="{C599A2A5-0C94-4D53-85CB-A339B7B1E265}" destId="{DAA91A61-350C-4058-BE98-E3A0931F39A0}" srcOrd="2" destOrd="0" presId="urn:microsoft.com/office/officeart/2005/8/layout/gear1"/>
    <dgm:cxn modelId="{28DDD6BF-D7EC-44B1-9176-94FDB63205D5}" type="presParOf" srcId="{C599A2A5-0C94-4D53-85CB-A339B7B1E265}" destId="{D4FD3476-2600-4389-BB2C-7FD604A453FD}" srcOrd="3" destOrd="0" presId="urn:microsoft.com/office/officeart/2005/8/layout/gear1"/>
    <dgm:cxn modelId="{489ED8C1-A2A5-4ED0-BC7C-248DCE928357}" type="presParOf" srcId="{C599A2A5-0C94-4D53-85CB-A339B7B1E265}" destId="{72D47339-6963-443B-AA55-DE9F14D75EAC}" srcOrd="4" destOrd="0" presId="urn:microsoft.com/office/officeart/2005/8/layout/gear1"/>
    <dgm:cxn modelId="{2E108550-06FC-4C2A-90AC-828A55BA947C}" type="presParOf" srcId="{C599A2A5-0C94-4D53-85CB-A339B7B1E265}" destId="{313171F5-4102-40E3-90A7-1CE97BBE81A1}" srcOrd="5" destOrd="0" presId="urn:microsoft.com/office/officeart/2005/8/layout/gear1"/>
    <dgm:cxn modelId="{9B52CBF3-9F04-4DD8-A4DA-AAEAF2061F6E}" type="presParOf" srcId="{C599A2A5-0C94-4D53-85CB-A339B7B1E265}" destId="{1A24DAE7-6D18-4F0F-833A-88A5B7FF9C43}" srcOrd="6" destOrd="0" presId="urn:microsoft.com/office/officeart/2005/8/layout/gear1"/>
    <dgm:cxn modelId="{C24F3ABF-A643-49DD-AF89-096BEF55A3DE}" type="presParOf" srcId="{C599A2A5-0C94-4D53-85CB-A339B7B1E265}" destId="{81AFE28D-AAB3-46CD-AB43-5D19EFF04BE2}" srcOrd="7" destOrd="0" presId="urn:microsoft.com/office/officeart/2005/8/layout/gear1"/>
    <dgm:cxn modelId="{2B301B18-B291-4DA3-ABEB-8323FEF968AC}" type="presParOf" srcId="{C599A2A5-0C94-4D53-85CB-A339B7B1E265}" destId="{1F5C94E8-1D87-4DE6-B6CE-06A572A2BFC7}" srcOrd="8" destOrd="0" presId="urn:microsoft.com/office/officeart/2005/8/layout/gear1"/>
    <dgm:cxn modelId="{2D14830F-E653-44C0-B09E-9CDD1B792C85}" type="presParOf" srcId="{C599A2A5-0C94-4D53-85CB-A339B7B1E265}" destId="{776E12C9-186B-43E4-B589-7E6CDCF701C5}" srcOrd="9" destOrd="0" presId="urn:microsoft.com/office/officeart/2005/8/layout/gear1"/>
    <dgm:cxn modelId="{7C67E285-0495-423F-B47A-136E2E07A0DA}" type="presParOf" srcId="{C599A2A5-0C94-4D53-85CB-A339B7B1E265}" destId="{D8649275-F06A-4CCF-A0F7-8C5B61A5FC45}" srcOrd="10" destOrd="0" presId="urn:microsoft.com/office/officeart/2005/8/layout/gear1"/>
    <dgm:cxn modelId="{B3AFD7B9-2681-4DB9-AD7C-AFC2FF086A78}" type="presParOf" srcId="{C599A2A5-0C94-4D53-85CB-A339B7B1E265}" destId="{7AE1E0E8-F483-414E-83C8-DA040E0F4F97}" srcOrd="11" destOrd="0" presId="urn:microsoft.com/office/officeart/2005/8/layout/gear1"/>
    <dgm:cxn modelId="{E5FCFFA0-8560-481B-944C-F57C03C77B73}" type="presParOf" srcId="{C599A2A5-0C94-4D53-85CB-A339B7B1E265}" destId="{91066C01-36F1-40FB-A6EA-119FB5E4C31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B3F53-B8BC-4817-9FC3-700DE67ECA58}">
      <dsp:nvSpPr>
        <dsp:cNvPr id="0" name=""/>
        <dsp:cNvSpPr/>
      </dsp:nvSpPr>
      <dsp:spPr>
        <a:xfrm>
          <a:off x="2718302" y="1782198"/>
          <a:ext cx="2178242" cy="2178242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ÖĞRENCİ</a:t>
          </a:r>
          <a:endParaRPr lang="tr-TR" sz="1200" kern="1200" dirty="0"/>
        </a:p>
      </dsp:txBody>
      <dsp:txXfrm>
        <a:off x="3156226" y="2292441"/>
        <a:ext cx="1302394" cy="1119661"/>
      </dsp:txXfrm>
    </dsp:sp>
    <dsp:sp modelId="{D4FD3476-2600-4389-BB2C-7FD604A453FD}">
      <dsp:nvSpPr>
        <dsp:cNvPr id="0" name=""/>
        <dsp:cNvSpPr/>
      </dsp:nvSpPr>
      <dsp:spPr>
        <a:xfrm>
          <a:off x="1450961" y="1267340"/>
          <a:ext cx="1584176" cy="1584176"/>
        </a:xfrm>
        <a:prstGeom prst="gear6">
          <a:avLst/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ÖĞRETMEN </a:t>
          </a:r>
          <a:endParaRPr lang="tr-TR" sz="1200" kern="1200" dirty="0"/>
        </a:p>
      </dsp:txBody>
      <dsp:txXfrm>
        <a:off x="1849782" y="1668572"/>
        <a:ext cx="786534" cy="781712"/>
      </dsp:txXfrm>
    </dsp:sp>
    <dsp:sp modelId="{1A24DAE7-6D18-4F0F-833A-88A5B7FF9C43}">
      <dsp:nvSpPr>
        <dsp:cNvPr id="0" name=""/>
        <dsp:cNvSpPr/>
      </dsp:nvSpPr>
      <dsp:spPr>
        <a:xfrm rot="20700000">
          <a:off x="2338261" y="174421"/>
          <a:ext cx="1552169" cy="1552169"/>
        </a:xfrm>
        <a:prstGeom prst="gear6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VELİ</a:t>
          </a:r>
          <a:endParaRPr lang="tr-TR" sz="1200" kern="1200" dirty="0"/>
        </a:p>
      </dsp:txBody>
      <dsp:txXfrm rot="-20700000">
        <a:off x="2678697" y="514857"/>
        <a:ext cx="871296" cy="871296"/>
      </dsp:txXfrm>
    </dsp:sp>
    <dsp:sp modelId="{D8649275-F06A-4CCF-A0F7-8C5B61A5FC45}">
      <dsp:nvSpPr>
        <dsp:cNvPr id="0" name=""/>
        <dsp:cNvSpPr/>
      </dsp:nvSpPr>
      <dsp:spPr>
        <a:xfrm>
          <a:off x="2548262" y="1454951"/>
          <a:ext cx="2788149" cy="2788149"/>
        </a:xfrm>
        <a:prstGeom prst="circularArrow">
          <a:avLst>
            <a:gd name="adj1" fmla="val 4687"/>
            <a:gd name="adj2" fmla="val 299029"/>
            <a:gd name="adj3" fmla="val 2510441"/>
            <a:gd name="adj4" fmla="val 15873664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1E0E8-F483-414E-83C8-DA040E0F4F97}">
      <dsp:nvSpPr>
        <dsp:cNvPr id="0" name=""/>
        <dsp:cNvSpPr/>
      </dsp:nvSpPr>
      <dsp:spPr>
        <a:xfrm>
          <a:off x="1170406" y="917826"/>
          <a:ext cx="2025765" cy="20257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66C01-36F1-40FB-A6EA-119FB5E4C311}">
      <dsp:nvSpPr>
        <dsp:cNvPr id="0" name=""/>
        <dsp:cNvSpPr/>
      </dsp:nvSpPr>
      <dsp:spPr>
        <a:xfrm>
          <a:off x="1979228" y="-164558"/>
          <a:ext cx="2184182" cy="21841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12.12.2019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Afiş bu </a:t>
            </a:r>
            <a:r>
              <a:rPr lang="tr-TR" dirty="0" err="1" smtClean="0"/>
              <a:t>slayta</a:t>
            </a:r>
            <a:r>
              <a:rPr lang="tr-TR" dirty="0" smtClean="0"/>
              <a:t> eklenecek.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973"/>
            <a:ext cx="7848872" cy="66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9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AİLEM EĞİTİMDE GELECEĞİM GÜVENDE PROJESİ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tr-TR" sz="2800" b="1" dirty="0" smtClean="0"/>
              <a:t>PROJENİN SINIRLILIKLARI NELERDİR?</a:t>
            </a:r>
          </a:p>
          <a:p>
            <a:pPr lvl="0"/>
            <a:r>
              <a:rPr lang="tr-TR" sz="2800" dirty="0"/>
              <a:t>Aylık yapılacak toplantılara katılım sağlayan veli sayısının az olması,</a:t>
            </a:r>
          </a:p>
          <a:p>
            <a:pPr lvl="0"/>
            <a:r>
              <a:rPr lang="tr-TR" sz="2800" dirty="0"/>
              <a:t>Türkçe bilmeyen velilerle ilgili sınıf rehber öğretmenin dil problemi yaşaması,</a:t>
            </a:r>
          </a:p>
          <a:p>
            <a:pPr lvl="0"/>
            <a:r>
              <a:rPr lang="tr-TR" sz="2800" dirty="0"/>
              <a:t>Sınıf rehber öğretmenlerin toplantı yapmak için uygun zaman ve yer bulmakta sıkıntı </a:t>
            </a:r>
            <a:r>
              <a:rPr lang="tr-TR" sz="2800" dirty="0" smtClean="0"/>
              <a:t>yaşaması</a:t>
            </a:r>
            <a:r>
              <a:rPr lang="tr-TR" sz="2800" dirty="0"/>
              <a:t>.</a:t>
            </a:r>
          </a:p>
          <a:p>
            <a:pPr marL="11430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880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AİLEM EĞİTİMDE GELECEĞİM GÜVENDE PROJESİ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tr-TR" b="1" dirty="0" smtClean="0"/>
              <a:t>PROJE İÇİN ÖNERİLER</a:t>
            </a:r>
          </a:p>
          <a:p>
            <a:r>
              <a:rPr lang="tr-TR" sz="2800" dirty="0" smtClean="0"/>
              <a:t>Aylık yapılan toplantılara katılım sağlayacak veli sayısını arttırmak için daha samimi ve sıcak bir ortam oluşturulabilir.(çay, pasta, börek..)</a:t>
            </a:r>
          </a:p>
          <a:p>
            <a:r>
              <a:rPr lang="tr-TR" sz="2800" dirty="0" smtClean="0"/>
              <a:t>Türkçe bilmeyen veliler için Kürtçe bilen diğer öğretmenlerle işbirliği yapılabilir.</a:t>
            </a:r>
          </a:p>
          <a:p>
            <a:r>
              <a:rPr lang="tr-TR" sz="2800" dirty="0" smtClean="0"/>
              <a:t>Toplanılacak yer bulmada sıkıntı yaşamamak için öğrencilerin okulda olmadığı bir saatte seminer salonu yerine sınıf öğretmenleri kendi sınıflarını kullanabilir.</a:t>
            </a:r>
          </a:p>
          <a:p>
            <a:r>
              <a:rPr lang="tr-TR" sz="2800" dirty="0" smtClean="0"/>
              <a:t>Sınıf öğretmeni gerekli gördüğü konularda rehber öğretmenle işbirliği yapabilir, materyal isteyebilir.</a:t>
            </a:r>
          </a:p>
          <a:p>
            <a:pPr lvl="0"/>
            <a:endParaRPr lang="tr-TR" dirty="0"/>
          </a:p>
          <a:p>
            <a:pPr marL="11430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895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48578"/>
            <a:ext cx="4176464" cy="369279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64" y="0"/>
            <a:ext cx="4815960" cy="330237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94294"/>
            <a:ext cx="2988915" cy="29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44824"/>
            <a:ext cx="8375576" cy="276490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tr-TR" sz="4800" b="1" dirty="0" smtClean="0"/>
              <a:t>DİNLEDİĞİNİZ İÇİN TEŞEKKÜR </a:t>
            </a:r>
            <a:r>
              <a:rPr lang="tr-TR" sz="4800" b="1" dirty="0" smtClean="0"/>
              <a:t>EDERİZ</a:t>
            </a:r>
            <a:r>
              <a:rPr lang="tr-TR" sz="4800" b="1" dirty="0"/>
              <a:t> </a:t>
            </a:r>
            <a:r>
              <a:rPr lang="tr-TR" sz="4800" b="1" dirty="0" smtClean="0">
                <a:sym typeface="Wingdings" pitchFamily="2" charset="2"/>
              </a:rPr>
              <a:t>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174592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AİLEM EĞİTİMDE GELECEĞİM GÜVENDE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Başarısının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Üç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Sayacı</a:t>
            </a:r>
          </a:p>
          <a:p>
            <a:pPr marL="114300" indent="0">
              <a:buNone/>
            </a:pPr>
            <a:endParaRPr lang="tr-TR" sz="4000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047851680"/>
              </p:ext>
            </p:extLst>
          </p:nvPr>
        </p:nvGraphicFramePr>
        <p:xfrm>
          <a:off x="1475656" y="2276872"/>
          <a:ext cx="58326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84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AİLEM EĞİTİMDE GELECEĞİM GÜVENDE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95936" y="1600200"/>
            <a:ext cx="4081264" cy="3196952"/>
          </a:xfrm>
        </p:spPr>
        <p:txBody>
          <a:bodyPr>
            <a:normAutofit fontScale="25000" lnSpcReduction="20000"/>
          </a:bodyPr>
          <a:lstStyle/>
          <a:p>
            <a:r>
              <a:rPr lang="tr-TR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akademik başarının artmasını istiyorsak sayacın üç kolunu da hesaba katmamız gerekir</a:t>
            </a:r>
            <a:r>
              <a:rPr lang="tr-TR" sz="1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1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 dişliden herhangi birinde problem olması tüm sistemi olumsuz yönde etkileyeceği için hepsinin üzerinde durmamız gerekir</a:t>
            </a:r>
          </a:p>
          <a:p>
            <a:endParaRPr lang="tr-TR" sz="1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tr-TR" sz="1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tr-TR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600" dirty="0"/>
          </a:p>
          <a:p>
            <a:endParaRPr lang="tr-TR" dirty="0"/>
          </a:p>
        </p:txBody>
      </p:sp>
      <p:pic>
        <p:nvPicPr>
          <p:cNvPr id="1026" name="Picture 2" descr="öğrenc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3028"/>
            <a:ext cx="3672408" cy="351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1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AİLEM EĞİTİMDE GELECEĞİM GÜVENDE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smtClean="0"/>
              <a:t>İpek(2011), tarafından 7 ve 8. sınıflardan 522 öğrenciyle</a:t>
            </a:r>
            <a:r>
              <a:rPr lang="tr-TR" sz="2800" dirty="0"/>
              <a:t> </a:t>
            </a:r>
            <a:r>
              <a:rPr lang="tr-TR" sz="2800" dirty="0" smtClean="0"/>
              <a:t>yapılan bir araştırmada  </a:t>
            </a:r>
            <a:r>
              <a:rPr lang="tr-TR" sz="2800" dirty="0"/>
              <a:t>öğrencilerinin seviye belirleme sınavlarında (SBS) almış oldukları puanlar ile velilerinin okul tutumu ve eğitime katılım düzeyleri arasındaki </a:t>
            </a:r>
            <a:r>
              <a:rPr lang="tr-TR" sz="2800" dirty="0" smtClean="0"/>
              <a:t>ilişki belirlenmeye çalışılmıştır.</a:t>
            </a:r>
          </a:p>
          <a:p>
            <a:r>
              <a:rPr lang="tr-TR" sz="2800" dirty="0" smtClean="0"/>
              <a:t>Araştırma sonucuna göre; yüksek </a:t>
            </a:r>
            <a:r>
              <a:rPr lang="tr-TR" sz="2800" dirty="0"/>
              <a:t>SBS puanına sahip olan öğrenci velilerinin eğitime katılım ve okul tutumu düzeyleri, düşük SBS puanına sahip olan öğrenci velilerinin eğitime katılım ve okul tutumu düzeylerinden daha yüksek </a:t>
            </a:r>
            <a:r>
              <a:rPr lang="tr-TR" sz="2800" dirty="0" smtClean="0"/>
              <a:t>çıkmıştır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08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AİLEM EĞİTİMDE GELECEĞİM GÜVENDE PROJESİ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88843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572000" y="1885474"/>
            <a:ext cx="3456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Ayda bir kez sınıf öğretmenlerinin velileri toplayarak belirlenen konuda seminer çalışması yapması şeklinde yürütülecektir</a:t>
            </a:r>
            <a:r>
              <a:rPr lang="tr-T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80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AİLEM EĞİTİMDE GELECEĞİM GÜVENDE PROJESİ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5"/>
            <a:ext cx="56886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013278" y="4351021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PROJENİN AMACI: </a:t>
            </a:r>
            <a:r>
              <a:rPr lang="tr-TR" sz="2800" dirty="0" smtClean="0"/>
              <a:t>Velileri eğitim-öğretim ortamına katmak, velilerin öğrencilerinin başarı takibini yapmalarını sağlamak, okul aile işbirliğini sağlamak.</a:t>
            </a:r>
            <a:endParaRPr 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9380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AİLEM EĞİTİMDE GELECEĞİM GÜVENDE PROJESİ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fontAlgn="t">
              <a:buNone/>
            </a:pPr>
            <a:endParaRPr lang="tr-TR" b="1" dirty="0" smtClean="0"/>
          </a:p>
          <a:p>
            <a:pPr marL="114300" indent="0">
              <a:buNone/>
            </a:pPr>
            <a:endParaRPr lang="tr-TR" b="1" dirty="0" smtClean="0"/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82700" y="2598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35158"/>
              </p:ext>
            </p:extLst>
          </p:nvPr>
        </p:nvGraphicFramePr>
        <p:xfrm>
          <a:off x="611560" y="2582907"/>
          <a:ext cx="6654872" cy="3988666"/>
        </p:xfrm>
        <a:graphic>
          <a:graphicData uri="http://schemas.openxmlformats.org/drawingml/2006/table">
            <a:tbl>
              <a:tblPr/>
              <a:tblGrid>
                <a:gridCol w="1073908"/>
                <a:gridCol w="1560522"/>
                <a:gridCol w="1560522"/>
                <a:gridCol w="1157807"/>
                <a:gridCol w="1302113"/>
              </a:tblGrid>
              <a:tr h="159547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AYLAR/SINIFLAR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4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EYLÜL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OKULA UYUM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OKUL BAŞARISINDA AİLENİN ÖNEMİ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OKUL BAŞARISINDA VELİ GÖREVLERİ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OKUL BAŞARISINDA AİLENİN ROLÜ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3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EKİM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OKUL BAŞARISINDA AİLENİN ÖNEMİ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EĞİTİMİN ÖNEMİ VE OKUMA BECERİSİ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ANNE BABA TUTUMLARI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İLETİŞİM  VE EMPATİ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4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MAHREMİYET EĞİTİMİ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ANNE BABA TUTUMLARI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GELİŞİM DÖNEMİ ÖZELLİKLERİ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ÖZEL GEREKSİNİMLİ BİREYLER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3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ARALIK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ETKİLİ İLETİŞİM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DAVRANIŞ SORUNLARI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MAHREMİYET EĞİTİMİ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VERİMLİ DERS ÇALIŞMA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3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OCAK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DAVRANIŞ SORUNLARI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MAHREMİYET EĞİTİMİ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ÖZBAKIM BECERİLERİ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ÖZBAKIM BECERİLERİ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4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ÖZBAKIM BECERİLERİ VE SAĞLIKLI YAŞAM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GELİŞM DÖNEMİ ÖZELLİKLERİ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SAĞLIKLI TEKNOLOJİ KULLANIMI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AKRAN ZORBALIĞI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87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NİSAN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SAĞLIKLI TEKNOLOJİ KULLANIMI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ÖZBAKIM BECERİLERİ VE SAĞLIKLI YAŞAM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AKRAN İLETİŞİMİ VE AKRAN ZORBALIĞI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ORTAOKULA GEÇİŞ SÜRECİ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93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MAYIS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TATİLDE KALİTELİ VAKİT GEÇİRME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SAĞLIKLI TEKNOLOJİ KULLANIMI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İLETİŞİM VE EMPATİ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TV VE İNTERNET KULLANIMI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64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HAZİRAN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TATİLDE KALİTELİ VAKİT GEÇİRME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TATİLDE KALİTELİ VAKİT GEÇİRME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TATİLDE KALİTELİ VAKİT GEÇİRME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11560" y="162880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İLKOKUL KADEMESİ ÇALIŞMA ÇİZELGESİ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99356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AİLEM EĞİTİMDE GELECEĞİM GÜVENDE PROJESİ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fontAlgn="t">
              <a:buNone/>
            </a:pPr>
            <a:endParaRPr lang="tr-TR" b="1" dirty="0" smtClean="0"/>
          </a:p>
          <a:p>
            <a:pPr marL="114300" indent="0">
              <a:buNone/>
            </a:pPr>
            <a:endParaRPr lang="tr-TR" b="1" dirty="0" smtClean="0"/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82700" y="2598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90925" y="162880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ORTAOKUL KADEMESİ ÇALIŞMA ÇİZELGESİ</a:t>
            </a:r>
            <a:endParaRPr lang="tr-TR" sz="2800" b="1" dirty="0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63910"/>
              </p:ext>
            </p:extLst>
          </p:nvPr>
        </p:nvGraphicFramePr>
        <p:xfrm>
          <a:off x="590925" y="2557964"/>
          <a:ext cx="6645371" cy="4032446"/>
        </p:xfrm>
        <a:graphic>
          <a:graphicData uri="http://schemas.openxmlformats.org/drawingml/2006/table">
            <a:tbl>
              <a:tblPr/>
              <a:tblGrid>
                <a:gridCol w="1072375"/>
                <a:gridCol w="1558294"/>
                <a:gridCol w="1558294"/>
                <a:gridCol w="1156154"/>
                <a:gridCol w="1300254"/>
              </a:tblGrid>
              <a:tr h="174849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AYLAR/SINIFLAR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EYLÜL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ADAPTASYON ÇALIŞMALARI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UYUM VE DAVRANIŞ BOZUKLUKLARI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OKUL AİLE İŞBİRLİĞİ ÖNEMİ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VERİMLİ DERS ÇALIŞMA YÖNTEMLERİ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97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EKİM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ERGENLİK DÖNEMİ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İHMAL VE İSTİSMAR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DERS ÇALIŞMA YÖNTEMLERİ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HİJYEN EĞİTİMİ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EĞİTİMDE VELİ KATILIMININ ÖNEMİ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MADDE BAĞIMLILIĞI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İHMAL İSTİSMAR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ÜST EĞİTİM KURUMLARININ TANITILMASI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97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ARALIK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ANNE BABA TUTUMLARI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OKUL AİLE İŞBİRLİĞİ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MADDE KULLANIMI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SINAV BAŞARISINDA AİLENİN ROLÜ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46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OCAK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ETKİLİ İLETİŞİM BECERİLERİ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ERGEN GELİŞİMİ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ÜST ÖĞRENİM KURUMLARININ TANITIMI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YETENEK İLGİ VE DEĞERLER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97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ÇOCUĞU ANLAMA VE DESTEK OLMA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AKRAN ZORBALIĞI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AKRAN ZORBALIĞI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ERGENLERLE İLETİŞİM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97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NİSAN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İHMAL VE İSTİSMAR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SAĞLIKLI YAŞAM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SAĞLIKLI YAŞAM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MADDE BAĞIMLILIĞI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97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MAYIS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TEKNOLOJİ KULLANIMI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ETKİLİ İLETİŞİM BECERİLERİ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ETKİLİ İLETİŞİM BECERİLERİ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TEKNOLOJİ EĞİTİMİ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474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HAZİRAN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TATİLDE KALİTELİ VAKİT GEÇİRME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TATİL DÖNEMİNİ KALİTELİ GEÇİRME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TATİL DÖNEMİNİ KALİTELİ GEÇİRME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TATİL DÖNEMİNİ KALİTELİ GEÇİRME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47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AİLEM EĞİTİMDE GELECEĞİM GÜVENDE PROJESİ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fontAlgn="t">
              <a:buNone/>
            </a:pPr>
            <a:endParaRPr lang="tr-TR" b="1" dirty="0" smtClean="0"/>
          </a:p>
          <a:p>
            <a:pPr marL="114300" indent="0">
              <a:buNone/>
            </a:pPr>
            <a:endParaRPr lang="tr-TR" b="1" dirty="0" smtClean="0"/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82700" y="2598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11141" y="1484784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LİSE KADEMESİ ÇALIŞMA ÇİZELGESİ</a:t>
            </a:r>
            <a:endParaRPr lang="tr-TR" sz="2800" b="1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99787"/>
              </p:ext>
            </p:extLst>
          </p:nvPr>
        </p:nvGraphicFramePr>
        <p:xfrm>
          <a:off x="755576" y="2420888"/>
          <a:ext cx="6480719" cy="4248470"/>
        </p:xfrm>
        <a:graphic>
          <a:graphicData uri="http://schemas.openxmlformats.org/drawingml/2006/table">
            <a:tbl>
              <a:tblPr/>
              <a:tblGrid>
                <a:gridCol w="1045805"/>
                <a:gridCol w="1519684"/>
                <a:gridCol w="1519684"/>
                <a:gridCol w="1127508"/>
                <a:gridCol w="1268038"/>
              </a:tblGrid>
              <a:tr h="169515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AYLAR/SINIFLAR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 SINIF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3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EYLÜL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ORYANTASYON VE OKULA UYUM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AKRAN BASKISI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ETKİLİ ZAMAN PLANLAMASI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TEKNOLOJİ KULLANIMI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5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EKİM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TEKNOLOJİ BAĞILILIĞI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VERİMLİ DERS ÇALIŞMA TEKNİKLERİ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SINAV BAŞARISINI ETKİLEYEN ETMENLER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ÜNİVERSİTE GİRİŞ SİSTEMİ TANITIMI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5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VERİMLİ DERS ÇALIŞMA TEKNİKLERİ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DEVAMSIZLIĞI ÖNLEME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ÖĞRENME STİLLERİ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VERİMLİ DERS ÇALIŞMA VE MOTİVASYON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3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ARALIK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ERGENLİK DÖNEMİ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BAŞARISIZLIK NEDENLERİ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ÖFKE YÖNETİMİ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SINAV KAYGISI İLE BAŞA ÇIKMA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3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OCAK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KİŞİSEL HİJYEN VE TEMİZLİK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İHMAL VE İSTİSMAR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AKRAN ZORBALIĞI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ETKİLİ ZAMAN YÖNETİMİ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5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TÜTÜN BAĞIMLILIĞI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ÇATIŞMA ÇÖZME BECERİLERİ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MESLEK SEÇİMİ VE KARİYER PLANLAMA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ETKİLİ AİLE İÇİ İLETİŞİM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45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NİSAN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AİLE İÇİ İLETİŞİM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DEĞERLERİN ÇOCUK HAYATI ÜZERİNDEKİ ETKİSİ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STRES KAYNAKLARI VE BELİRTİLERİ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MESLEK SEÇİMİ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30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MAYIS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MESLEK VE ALAN SEÇİMİ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MESLEK İLGİ DEĞER VE YETENEK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TÜTÜN KULLANIMI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SINAV STRESİ İLE BAŞA ÇIKMA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655"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HAZİRAN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AKRAN BASKISI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TÜTÜN BAĞIMLILIĞI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ETKİN ÜNİVERSİTE HAZIRLIK DÖNEMİ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ORTAÖĞRETİM SONRASI İZLEME FAALİYETLERİ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623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1519</TotalTime>
  <Words>723</Words>
  <Application>Microsoft Office PowerPoint</Application>
  <PresentationFormat>Ekran Gösterisi (4:3)</PresentationFormat>
  <Paragraphs>200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Bitişiklik</vt:lpstr>
      <vt:lpstr>PowerPoint Sunusu</vt:lpstr>
      <vt:lpstr>AİLEM EĞİTİMDE GELECEĞİM GÜVENDE </vt:lpstr>
      <vt:lpstr>AİLEM EĞİTİMDE GELECEĞİM GÜVENDE </vt:lpstr>
      <vt:lpstr>AİLEM EĞİTİMDE GELECEĞİM GÜVENDE </vt:lpstr>
      <vt:lpstr>AİLEM EĞİTİMDE GELECEĞİM GÜVENDE PROJESİ</vt:lpstr>
      <vt:lpstr>AİLEM EĞİTİMDE GELECEĞİM GÜVENDE PROJESİ</vt:lpstr>
      <vt:lpstr>AİLEM EĞİTİMDE GELECEĞİM GÜVENDE PROJESİ</vt:lpstr>
      <vt:lpstr>AİLEM EĞİTİMDE GELECEĞİM GÜVENDE PROJESİ</vt:lpstr>
      <vt:lpstr>AİLEM EĞİTİMDE GELECEĞİM GÜVENDE PROJESİ</vt:lpstr>
      <vt:lpstr>AİLEM EĞİTİMDE GELECEĞİM GÜVENDE PROJESİ</vt:lpstr>
      <vt:lpstr>AİLEM EĞİTİMDE GELECEĞİM GÜVENDE PROJESİ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AİLEM EĞİTİMDE GELECEĞİM GÜVENDE</dc:title>
  <dc:creator>dell</dc:creator>
  <cp:lastModifiedBy>hp</cp:lastModifiedBy>
  <cp:revision>68</cp:revision>
  <dcterms:created xsi:type="dcterms:W3CDTF">2019-12-09T06:05:15Z</dcterms:created>
  <dcterms:modified xsi:type="dcterms:W3CDTF">2019-12-12T07:55:08Z</dcterms:modified>
</cp:coreProperties>
</file>